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5"/>
  </p:notesMasterIdLst>
  <p:handoutMasterIdLst>
    <p:handoutMasterId r:id="rId6"/>
  </p:handoutMasterIdLst>
  <p:sldIdLst>
    <p:sldId id="257" r:id="rId2"/>
    <p:sldId id="286" r:id="rId3"/>
    <p:sldId id="287" r:id="rId4"/>
  </p:sldIdLst>
  <p:sldSz cx="9144000" cy="6858000" type="screen4x3"/>
  <p:notesSz cx="6662738" cy="98663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E8F00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486"/>
    <p:restoredTop sz="94771"/>
  </p:normalViewPr>
  <p:slideViewPr>
    <p:cSldViewPr>
      <p:cViewPr varScale="1">
        <p:scale>
          <a:sx n="120" d="100"/>
          <a:sy n="120" d="100"/>
        </p:scale>
        <p:origin x="18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111" d="100"/>
          <a:sy n="111" d="100"/>
        </p:scale>
        <p:origin x="-3160" y="-120"/>
      </p:cViewPr>
      <p:guideLst>
        <p:guide orient="horz" pos="3107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0E12F69-4497-0944-A3B9-E8E68632D4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67A299A-74C3-AF4C-BDB9-4AAD3DC681A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DECC292C-96D7-D44A-841D-0B1BF4153FC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3D1A3DC2-8C5D-C944-B3FC-59970AC69F4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LMU SabonNext Demi" charset="0"/>
                <a:ea typeface="ＭＳ Ｐゴシック" charset="-128"/>
              </a:defRPr>
            </a:lvl1pPr>
          </a:lstStyle>
          <a:p>
            <a:pPr>
              <a:defRPr/>
            </a:pPr>
            <a:fld id="{3A0B74D5-3B01-E04A-92F7-FC1F000F7E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83ECEB7-7B66-2C47-BA8B-3E432A55E6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E1AB4F8-2DAC-ED44-BAE3-9316C55AF5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FBCD97-6396-2045-8A49-E19D3B2B3CF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51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ACBC2F5E-C013-4146-8EDB-7D858C1A06B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686300"/>
            <a:ext cx="4884738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63E8295A-3A0B-F740-9C4B-C1136B17AA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4E1DAFFC-1894-C543-9EDF-13C20E12FD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LMU SabonNext Demi" charset="0"/>
                <a:ea typeface="ＭＳ Ｐゴシック" charset="-128"/>
              </a:defRPr>
            </a:lvl1pPr>
          </a:lstStyle>
          <a:p>
            <a:pPr>
              <a:defRPr/>
            </a:pPr>
            <a:fld id="{F429B305-0705-0241-8543-0E5279B782D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C8B5034-BE66-1241-9D7A-42CA5A222F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A4EF2B6A-641F-3E4A-8F9F-B587B60C96B0}" type="slidenum">
              <a:rPr lang="de-DE" altLang="de-DE" sz="1200" smtClean="0">
                <a:latin typeface="LMU SabonNext Demi" pitchFamily="18" charset="0"/>
              </a:rPr>
              <a:pPr/>
              <a:t>1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58C4E40-D333-4743-ACBF-247D5E2852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A6BDA86-3570-424C-97EF-492350E9B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026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C00B3601-F020-624C-9593-E43C50CE0C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40EDA926-7172-3248-AA9C-97A6049747C6}" type="slidenum">
              <a:rPr lang="de-DE" altLang="de-DE" sz="1200" smtClean="0">
                <a:latin typeface="LMU SabonNext Demi" pitchFamily="18" charset="0"/>
              </a:rPr>
              <a:pPr/>
              <a:t>2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168CAB8-86A5-FC42-9A68-EAC0A7EACB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67B9C9F-2F72-C846-BA66-55ACD78C4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C4459A2E-A719-A64A-84CF-FF1243DED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3B05C401-2442-5046-8269-ECE76700FDA6}" type="slidenum">
              <a:rPr lang="de-DE" altLang="de-DE" sz="1200" smtClean="0">
                <a:latin typeface="LMU SabonNext Demi" pitchFamily="18" charset="0"/>
              </a:rPr>
              <a:pPr/>
              <a:t>3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C46E9C9-D31A-9845-BDA2-42653320CD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4B956EC-A289-1740-8A8D-15207A91B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0" descr="start">
            <a:extLst>
              <a:ext uri="{FF2B5EF4-FFF2-40B4-BE49-F238E27FC236}">
                <a16:creationId xmlns:a16="http://schemas.microsoft.com/office/drawing/2014/main" id="{AAFC3F8F-D3E2-874C-A9F8-B26102466D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4495800"/>
            <a:ext cx="6445250" cy="990600"/>
          </a:xfrm>
          <a:ln w="12700"/>
        </p:spPr>
        <p:txBody>
          <a:bodyPr/>
          <a:lstStyle>
            <a:lvl1pPr marL="0" indent="0">
              <a:defRPr sz="1800"/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3200400"/>
            <a:ext cx="6445250" cy="1066800"/>
          </a:xfrm>
          <a:ln w="12700"/>
        </p:spPr>
        <p:txBody>
          <a:bodyPr/>
          <a:lstStyle>
            <a:lvl1pPr>
              <a:lnSpc>
                <a:spcPct val="80000"/>
              </a:lnSpc>
              <a:defRPr sz="36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0039CCCC-C949-FB4D-9E76-37B04230AA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1143000" y="2144713"/>
            <a:ext cx="4716463" cy="476250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119374309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EF54AE19-AB6D-2046-BF3E-8FF77DC11C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8BC03649-C0E5-044D-B7B6-B5580D9FB084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6867" name="Base" hidden="1">
                        <a:extLst>
                          <a:ext uri="{FF2B5EF4-FFF2-40B4-BE49-F238E27FC236}">
                            <a16:creationId xmlns:a16="http://schemas.microsoft.com/office/drawing/2014/main" id="{7D6B3821-AE24-9D41-904A-7CA0F94C6FF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AD794E3-EBD3-2E4F-A769-E2D655221C4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88B5D7-8608-B745-9DA8-828775ACA35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8807F50B-5C51-2C4F-84E0-153BFA95C9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363447924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E907546C-F856-1D45-B2C2-ABE19F0B11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3FAC43A5-DA46-8E40-80A4-9C714D722528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7891" name="Base" hidden="1">
                        <a:extLst>
                          <a:ext uri="{FF2B5EF4-FFF2-40B4-BE49-F238E27FC236}">
                            <a16:creationId xmlns:a16="http://schemas.microsoft.com/office/drawing/2014/main" id="{A8908A47-7681-BD4B-919A-F4E2E29ED52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9A2B0C-55C4-4D46-BE51-F6E835A963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327D2FF-019D-5D4B-B6BB-3B436B1D759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E4836A8F-D376-E244-BFEB-5B709C0C39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325175815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84ED858E-D73E-DC48-9CDE-7556635E9C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469F2EC5-BD5A-E94D-AA00-698ABA323F23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8915" name="Base" hidden="1">
                        <a:extLst>
                          <a:ext uri="{FF2B5EF4-FFF2-40B4-BE49-F238E27FC236}">
                            <a16:creationId xmlns:a16="http://schemas.microsoft.com/office/drawing/2014/main" id="{58B57AA1-BD68-F14D-B7E5-5BDFA7DF190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673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0837C8A-3D56-1543-9A35-4CBD1A9A929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73FF89B-0D50-034D-8B61-26E2FDE5B4D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919A8340-60D0-1543-97B4-3AF8542272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31500929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standard">
            <a:extLst>
              <a:ext uri="{FF2B5EF4-FFF2-40B4-BE49-F238E27FC236}">
                <a16:creationId xmlns:a16="http://schemas.microsoft.com/office/drawing/2014/main" id="{83D88DFE-216A-8642-B93C-E11918D47F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Base" hidden="1">
            <a:extLst>
              <a:ext uri="{FF2B5EF4-FFF2-40B4-BE49-F238E27FC236}">
                <a16:creationId xmlns:a16="http://schemas.microsoft.com/office/drawing/2014/main" id="{13597266-0DDB-CA4F-832C-D5BC9EE3678E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9939" name="Base" hidden="1">
                        <a:extLst>
                          <a:ext uri="{FF2B5EF4-FFF2-40B4-BE49-F238E27FC236}">
                            <a16:creationId xmlns:a16="http://schemas.microsoft.com/office/drawing/2014/main" id="{7DCFCEB4-4127-8042-8C9F-A17A74BF8AF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42B399A-F1B5-8141-83CE-2020C63F47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A974EFB9-517A-5944-81C0-E38BD805229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EDB81AA2-8399-9E4D-9559-CA41113DAA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183447205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2" descr="standard">
            <a:extLst>
              <a:ext uri="{FF2B5EF4-FFF2-40B4-BE49-F238E27FC236}">
                <a16:creationId xmlns:a16="http://schemas.microsoft.com/office/drawing/2014/main" id="{0730E60C-435E-F54D-B105-1BFF3F8621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Base" hidden="1">
            <a:extLst>
              <a:ext uri="{FF2B5EF4-FFF2-40B4-BE49-F238E27FC236}">
                <a16:creationId xmlns:a16="http://schemas.microsoft.com/office/drawing/2014/main" id="{6D490D20-265C-F240-A854-A7A9F4A5976D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0963" name="Base" hidden="1">
                        <a:extLst>
                          <a:ext uri="{FF2B5EF4-FFF2-40B4-BE49-F238E27FC236}">
                            <a16:creationId xmlns:a16="http://schemas.microsoft.com/office/drawing/2014/main" id="{FBA1A6FB-2BDE-A044-84DC-570F6FD0D6C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AB9F56-3877-954D-BFA9-5318E974BFD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EE27F3-3B30-7644-B0B5-15A46891110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40B7D81-4B6B-BE41-A3AB-86572FDC07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196756819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2" descr="standard">
            <a:extLst>
              <a:ext uri="{FF2B5EF4-FFF2-40B4-BE49-F238E27FC236}">
                <a16:creationId xmlns:a16="http://schemas.microsoft.com/office/drawing/2014/main" id="{BD8567F0-FA27-BC45-9B36-BD06714AAE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Base" hidden="1">
            <a:extLst>
              <a:ext uri="{FF2B5EF4-FFF2-40B4-BE49-F238E27FC236}">
                <a16:creationId xmlns:a16="http://schemas.microsoft.com/office/drawing/2014/main" id="{591EC85E-E33A-0343-9A04-EE4FA80CBD14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1987" name="Base" hidden="1">
                        <a:extLst>
                          <a:ext uri="{FF2B5EF4-FFF2-40B4-BE49-F238E27FC236}">
                            <a16:creationId xmlns:a16="http://schemas.microsoft.com/office/drawing/2014/main" id="{AB161483-22CE-7B4E-8A0F-543754DDA49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2FF6F454-AA92-4E4C-B2CB-4761B91EFAB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266660-BE39-2E49-8497-69B98A05393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D05F7687-B783-EC40-A07D-07454892105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381975253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068FBB95-4084-C645-B81F-4355670E7E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9AC86910-F498-834E-AB05-04679985494E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3011" name="Base" hidden="1">
                        <a:extLst>
                          <a:ext uri="{FF2B5EF4-FFF2-40B4-BE49-F238E27FC236}">
                            <a16:creationId xmlns:a16="http://schemas.microsoft.com/office/drawing/2014/main" id="{ABEEC90A-B4E7-CB47-B158-0BE143B100F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739599-CB30-3445-852E-6E680055D36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13B5DEB-72D6-464B-81B6-0F470FA7B5F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CE83DC65-F04A-2C49-BDC2-2FA6CE81038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55652406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39273486-58B4-124C-A8C4-34A8F8BCBF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F1231DB9-3490-A44F-9D8D-BA681649B280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4035" name="Base" hidden="1">
                        <a:extLst>
                          <a:ext uri="{FF2B5EF4-FFF2-40B4-BE49-F238E27FC236}">
                            <a16:creationId xmlns:a16="http://schemas.microsoft.com/office/drawing/2014/main" id="{A45CAD4F-9C34-154B-8D2F-5DF6F3D6ED1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DB735A3-2427-3C43-A2E8-B5B39EF9D7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5BC63EF-3E2B-444E-A0A5-36FA19C6BFD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6AFF9293-4A81-234C-9E8C-6DF47CD9FE4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125963169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219F401F-C73C-BE42-A824-62B8EEC584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1C0501B2-E7D9-A842-AC41-D3B427D3B1CD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5059" name="Base" hidden="1">
                        <a:extLst>
                          <a:ext uri="{FF2B5EF4-FFF2-40B4-BE49-F238E27FC236}">
                            <a16:creationId xmlns:a16="http://schemas.microsoft.com/office/drawing/2014/main" id="{E8D8D0D4-AFD1-E243-B0F9-05F22F9343F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4B33C04-1708-CF4C-97C3-115CBBF4DDC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1E90EDC-26A8-0C48-98BC-A53BE6F58D6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0AEE327F-6DA9-EA4B-B1A8-28621A2B524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173780213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8AF67066-9429-1845-B476-A56B84BE37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F63813F6-7863-A64C-BAED-55D1343DE2CE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6083" name="Base" hidden="1">
                        <a:extLst>
                          <a:ext uri="{FF2B5EF4-FFF2-40B4-BE49-F238E27FC236}">
                            <a16:creationId xmlns:a16="http://schemas.microsoft.com/office/drawing/2014/main" id="{94FC0BAA-90C4-5C4A-AAE8-043140B8E62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53250" y="549275"/>
            <a:ext cx="1962150" cy="56991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549275"/>
            <a:ext cx="5734050" cy="5699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C44304F-48DD-7D4F-A357-7A1D4160B0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D87DE83-2BE7-E64B-BE42-B8F00F32FF4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C0BCD75D-A9F8-EA4A-A52D-5C8B2C623B9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</p:spTree>
    <p:extLst>
      <p:ext uri="{BB962C8B-B14F-4D97-AF65-F5344CB8AC3E}">
        <p14:creationId xmlns:p14="http://schemas.microsoft.com/office/powerpoint/2010/main" val="399751302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2" descr="standard">
            <a:extLst>
              <a:ext uri="{FF2B5EF4-FFF2-40B4-BE49-F238E27FC236}">
                <a16:creationId xmlns:a16="http://schemas.microsoft.com/office/drawing/2014/main" id="{1FB9FC66-83F5-5642-A1B1-1CE0988B00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Rectangle 4">
            <a:extLst>
              <a:ext uri="{FF2B5EF4-FFF2-40B4-BE49-F238E27FC236}">
                <a16:creationId xmlns:a16="http://schemas.microsoft.com/office/drawing/2014/main" id="{76EB6A9F-AB29-0341-8104-5261A502F0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477000"/>
            <a:ext cx="10795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9ECF5661-E10F-D545-A3D7-0136C427A8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56325" y="6553200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12">
            <a:extLst>
              <a:ext uri="{FF2B5EF4-FFF2-40B4-BE49-F238E27FC236}">
                <a16:creationId xmlns:a16="http://schemas.microsoft.com/office/drawing/2014/main" id="{53611B8E-83CA-E540-8D11-6550331EB8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24000"/>
            <a:ext cx="7848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86039" name="Rectangle 23">
            <a:extLst>
              <a:ext uri="{FF2B5EF4-FFF2-40B4-BE49-F238E27FC236}">
                <a16:creationId xmlns:a16="http://schemas.microsoft.com/office/drawing/2014/main" id="{50851C6C-FA0E-1D45-BB6B-07AF8533C3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491288"/>
            <a:ext cx="5414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Armin Nassehi</a:t>
            </a:r>
          </a:p>
        </p:txBody>
      </p:sp>
      <p:sp>
        <p:nvSpPr>
          <p:cNvPr id="1031" name="Rectangle 3">
            <a:extLst>
              <a:ext uri="{FF2B5EF4-FFF2-40B4-BE49-F238E27FC236}">
                <a16:creationId xmlns:a16="http://schemas.microsoft.com/office/drawing/2014/main" id="{FDCD75CF-418A-3B4F-9DAB-B4332835E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51050" y="549275"/>
            <a:ext cx="3941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transition spd="slow"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Font typeface="Wingdings" pitchFamily="2" charset="2"/>
        <a:defRPr sz="2400">
          <a:solidFill>
            <a:srgbClr val="006C30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itchFamily="2" charset="0"/>
        <a:buChar char="•"/>
        <a:defRPr sz="1600">
          <a:solidFill>
            <a:srgbClr val="006C30"/>
          </a:solidFill>
          <a:latin typeface="+mn-lt"/>
          <a:ea typeface="ＭＳ Ｐゴシック" pitchFamily="-108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Font typeface="LMU CompatilFact" pitchFamily="2" charset="0"/>
        <a:buChar char="–"/>
        <a:defRPr sz="1600">
          <a:solidFill>
            <a:srgbClr val="006C30"/>
          </a:solidFill>
          <a:latin typeface="+mn-lt"/>
          <a:ea typeface="ＭＳ Ｐゴシック" pitchFamily="-108" charset="-128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Char char="-"/>
        <a:defRPr sz="1600">
          <a:solidFill>
            <a:srgbClr val="006C30"/>
          </a:solidFill>
          <a:latin typeface="+mn-lt"/>
          <a:ea typeface="ＭＳ Ｐゴシック" pitchFamily="-108" charset="-128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ußzeilenplatzhalter 5">
            <a:extLst>
              <a:ext uri="{FF2B5EF4-FFF2-40B4-BE49-F238E27FC236}">
                <a16:creationId xmlns:a16="http://schemas.microsoft.com/office/drawing/2014/main" id="{A9C334E7-80E9-5F45-B3F8-94E3E3F9BB6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Armin Nassehi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2B4B97E-6CB4-794A-AEA6-6D63F119F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67C06328-ECD8-CE4C-B351-F3026F1E851B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5364" name="Inhaltsplatzhalter 5">
            <a:extLst>
              <a:ext uri="{FF2B5EF4-FFF2-40B4-BE49-F238E27FC236}">
                <a16:creationId xmlns:a16="http://schemas.microsoft.com/office/drawing/2014/main" id="{09F7963D-3652-6D4D-B3D8-AD1794C48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876800"/>
          </a:xfrm>
        </p:spPr>
        <p:txBody>
          <a:bodyPr/>
          <a:lstStyle/>
          <a:p>
            <a:pPr algn="ctr"/>
            <a:endParaRPr lang="de-DE" altLang="de-DE" sz="1400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Vorlesung</a:t>
            </a:r>
          </a:p>
          <a:p>
            <a:pPr algn="ctr"/>
            <a:r>
              <a:rPr lang="de-DE" altLang="de-DE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Fortgeschrittene Soziologische Theorie (P1)</a:t>
            </a:r>
          </a:p>
          <a:p>
            <a:pPr algn="ctr"/>
            <a:r>
              <a:rPr lang="de-DE" altLang="de-DE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WiSe</a:t>
            </a:r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2024/25</a:t>
            </a: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Mo 0815-0945 Uhr, M010</a:t>
            </a:r>
          </a:p>
          <a:p>
            <a:pPr algn="ctr"/>
            <a:endParaRPr lang="de-DE" altLang="de-DE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14. Oktober 2024</a:t>
            </a:r>
          </a:p>
          <a:p>
            <a:pPr algn="ctr"/>
            <a:endParaRPr lang="de-DE" altLang="de-DE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r>
              <a:rPr lang="de-DE" altLang="de-DE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Vorlesungsplan</a:t>
            </a:r>
          </a:p>
          <a:p>
            <a:pPr algn="ctr"/>
            <a:endParaRPr lang="de-DE" altLang="de-DE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endParaRPr lang="de-DE" altLang="de-DE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017383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ußzeilenplatzhalter 5">
            <a:extLst>
              <a:ext uri="{FF2B5EF4-FFF2-40B4-BE49-F238E27FC236}">
                <a16:creationId xmlns:a16="http://schemas.microsoft.com/office/drawing/2014/main" id="{537D82E0-44B1-B540-859E-724974B392C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Armin Nassehi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99B744E-D7E5-0A42-BA0B-6A3367649D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5733FBAD-C502-C647-8ADB-89378986A5D4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7412" name="Inhaltsplatzhalter 5">
            <a:extLst>
              <a:ext uri="{FF2B5EF4-FFF2-40B4-BE49-F238E27FC236}">
                <a16:creationId xmlns:a16="http://schemas.microsoft.com/office/drawing/2014/main" id="{DB7E836D-6328-454B-B403-8A23425A7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458200" cy="5328162"/>
          </a:xfrm>
        </p:spPr>
        <p:txBody>
          <a:bodyPr wrap="none"/>
          <a:lstStyle/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14.10.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Einführung: Unterscheidungen</a:t>
            </a:r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 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21.10.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Incipit </a:t>
            </a:r>
            <a:r>
              <a:rPr lang="de-DE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sociologia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– die Soziologie und ihre Vorgeschichte</a:t>
            </a:r>
          </a:p>
          <a:p>
            <a:endParaRPr lang="de-DE" altLang="de-DE" sz="1800" b="1" u="sng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28.10.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Soziologie als Wissenschaft</a:t>
            </a:r>
            <a:endParaRPr lang="de-DE" altLang="de-DE" sz="1800" b="1" i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u="sng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04.11.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Soziologie und die Entdeckung der Gesellschaft</a:t>
            </a:r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11.11.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Handeln und Strukturen</a:t>
            </a:r>
          </a:p>
          <a:p>
            <a:endParaRPr lang="de-DE" altLang="de-DE" sz="1800" b="1" u="sng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18.11.		</a:t>
            </a:r>
            <a:r>
              <a:rPr lang="de-DE" altLang="de-DE" sz="180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Vorlesung fällt aus</a:t>
            </a:r>
            <a:endParaRPr lang="de-DE" altLang="de-DE" sz="1800" b="1" u="sng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18.11.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System und Umwelt 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25.11.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Qualitative und quantitative Forschung und 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	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die funktionalistische Methode</a:t>
            </a:r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5">
            <a:extLst>
              <a:ext uri="{FF2B5EF4-FFF2-40B4-BE49-F238E27FC236}">
                <a16:creationId xmlns:a16="http://schemas.microsoft.com/office/drawing/2014/main" id="{84C6B594-581F-5A4E-9FB0-377E700685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Armin Nassehi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F25B74A-0243-0D42-97DF-FA9F0663D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EEB88983-A52D-5741-9CF7-F15E2AD2B5E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9460" name="Inhaltsplatzhalter 5">
            <a:extLst>
              <a:ext uri="{FF2B5EF4-FFF2-40B4-BE49-F238E27FC236}">
                <a16:creationId xmlns:a16="http://schemas.microsoft.com/office/drawing/2014/main" id="{0B493E22-6C11-7141-A57D-3FE168526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2088"/>
            <a:ext cx="8458200" cy="5029200"/>
          </a:xfrm>
        </p:spPr>
        <p:txBody>
          <a:bodyPr wrap="none"/>
          <a:lstStyle/>
          <a:p>
            <a:r>
              <a:rPr lang="en-US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02.12.		</a:t>
            </a:r>
            <a:r>
              <a:rPr lang="en-US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Interaktion</a:t>
            </a:r>
            <a:r>
              <a:rPr lang="en-US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, </a:t>
            </a:r>
            <a:r>
              <a:rPr lang="en-US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Organisation</a:t>
            </a:r>
            <a:r>
              <a:rPr lang="en-US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und Gesellschaft</a:t>
            </a:r>
            <a:endParaRPr lang="en-US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09.12.		</a:t>
            </a:r>
            <a:r>
              <a:rPr lang="en-US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Kultur und Gesellschaft</a:t>
            </a:r>
            <a:endParaRPr lang="de-DE" altLang="de-DE" sz="1800" b="1" u="sng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16.12.		</a:t>
            </a:r>
            <a:r>
              <a:rPr lang="en-US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Komplexität</a:t>
            </a:r>
            <a:r>
              <a:rPr lang="en-US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und </a:t>
            </a:r>
            <a:r>
              <a:rPr lang="en-US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Kausalität</a:t>
            </a:r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 </a:t>
            </a: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13.01.		</a:t>
            </a:r>
            <a:r>
              <a:rPr lang="de-DE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Operativität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als Gütekriterium</a:t>
            </a:r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en-GB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20.01.		</a:t>
            </a:r>
            <a:r>
              <a:rPr lang="en-GB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Gesellschaftstheorie</a:t>
            </a:r>
            <a:r>
              <a:rPr lang="en-GB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und </a:t>
            </a:r>
            <a:r>
              <a:rPr lang="en-GB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empirische</a:t>
            </a:r>
            <a:r>
              <a:rPr lang="en-GB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GB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Forschung</a:t>
            </a:r>
            <a:endParaRPr lang="en-GB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GB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GB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27.01.		</a:t>
            </a:r>
            <a:r>
              <a:rPr lang="en-GB" altLang="de-DE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Klausurvorbereitung</a:t>
            </a:r>
            <a:endParaRPr lang="en-GB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03.02</a:t>
            </a:r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.		</a:t>
            </a:r>
            <a:r>
              <a:rPr lang="de-DE" altLang="de-DE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Klausur</a:t>
            </a:r>
            <a:r>
              <a:rPr lang="de-DE" altLang="de-DE" sz="18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Praesentation_lmu_aktuell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Praesentation_lmu_aktuell">
      <a:majorFont>
        <a:latin typeface="LMU CompatilFact"/>
        <a:ea typeface=""/>
        <a:cs typeface=""/>
      </a:majorFont>
      <a:minorFont>
        <a:latin typeface="LMU CompatilF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orie_MAP1" id="{C504337A-41C0-7944-86A1-62E3548C93A3}" vid="{B6C37CA7-52C2-2D4B-AA5B-7E9A4DC3B222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Praesentation_lmu_aktuell</Template>
  <TotalTime>0</TotalTime>
  <Words>219</Words>
  <Application>Microsoft Macintosh PowerPoint</Application>
  <PresentationFormat>Bildschirmpräsentation (4:3)</PresentationFormat>
  <Paragraphs>93</Paragraphs>
  <Slides>3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1" baseType="lpstr">
      <vt:lpstr>Arial</vt:lpstr>
      <vt:lpstr>LMU CompatilFact</vt:lpstr>
      <vt:lpstr>LMU SabonNext Demi</vt:lpstr>
      <vt:lpstr>Times</vt:lpstr>
      <vt:lpstr>Times New Roman</vt:lpstr>
      <vt:lpstr>Wingdings</vt:lpstr>
      <vt:lpstr>Praesentation_lmu_aktuell</vt:lpstr>
      <vt:lpstr>PowerPoint.Show.8</vt:lpstr>
      <vt:lpstr>Armin Nassehi Institut für Soziologie</vt:lpstr>
      <vt:lpstr>Armin Nassehi Institut für Soziologie</vt:lpstr>
      <vt:lpstr>Armin Nassehi Institut für Soziologie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Armin Nassehi Institut für Soziologie</dc:title>
  <dc:creator>Armin Nassehi</dc:creator>
  <cp:lastModifiedBy>Armin Nassehi</cp:lastModifiedBy>
  <cp:revision>46</cp:revision>
  <cp:lastPrinted>2023-03-03T11:48:15Z</cp:lastPrinted>
  <dcterms:created xsi:type="dcterms:W3CDTF">2019-10-13T07:48:49Z</dcterms:created>
  <dcterms:modified xsi:type="dcterms:W3CDTF">2024-10-07T09:26:03Z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-1340673330</vt:i4>
  </property>
  <property fmtid="{D5CDD505-2E9C-101B-9397-08002B2CF9AE}" pid="3" name="_EmailSubject">
    <vt:lpwstr>LMU Weiterbildungskongress 28. Juni 2007</vt:lpwstr>
  </property>
  <property fmtid="{D5CDD505-2E9C-101B-9397-08002B2CF9AE}" pid="4" name="_AuthorEmail">
    <vt:lpwstr>Christine.Schroefl@Verwaltung.Uni-Muenchen.DE</vt:lpwstr>
  </property>
  <property fmtid="{D5CDD505-2E9C-101B-9397-08002B2CF9AE}" pid="5" name="_AuthorEmailDisplayName">
    <vt:lpwstr>Schroefl-Loew Christine</vt:lpwstr>
  </property>
</Properties>
</file>